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56" r:id="rId5"/>
    <p:sldId id="265" r:id="rId6"/>
    <p:sldId id="263" r:id="rId7"/>
    <p:sldId id="267" r:id="rId8"/>
    <p:sldId id="269" r:id="rId9"/>
    <p:sldId id="274" r:id="rId10"/>
    <p:sldId id="290" r:id="rId11"/>
    <p:sldId id="281" r:id="rId12"/>
    <p:sldId id="280" r:id="rId13"/>
    <p:sldId id="289" r:id="rId14"/>
    <p:sldId id="276" r:id="rId15"/>
    <p:sldId id="285" r:id="rId16"/>
    <p:sldId id="277" r:id="rId17"/>
    <p:sldId id="286" r:id="rId18"/>
    <p:sldId id="278" r:id="rId19"/>
    <p:sldId id="291" r:id="rId20"/>
    <p:sldId id="292" r:id="rId21"/>
    <p:sldId id="282" r:id="rId22"/>
    <p:sldId id="288" r:id="rId23"/>
    <p:sldId id="284" r:id="rId24"/>
    <p:sldId id="29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8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9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7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11/22/2022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09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137BC6F-A6A9-4D5E-A7EA-FF97BF926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A8CDB0-6B62-4C12-9DA7-DB959086C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F02AAA-3C40-1751-F369-CB1D5E44C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3284185"/>
            <a:ext cx="7315200" cy="1800013"/>
          </a:xfrm>
        </p:spPr>
        <p:txBody>
          <a:bodyPr>
            <a:normAutofit/>
          </a:bodyPr>
          <a:lstStyle/>
          <a:p>
            <a:pPr algn="l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Game Team 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19FC26-FF0B-381F-546A-8F35BBA1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00" y="5150874"/>
            <a:ext cx="3424767" cy="1505571"/>
          </a:xfrm>
        </p:spPr>
        <p:txBody>
          <a:bodyPr>
            <a:noAutofit/>
          </a:bodyPr>
          <a:lstStyle/>
          <a:p>
            <a:pPr algn="r"/>
            <a:r>
              <a:rPr lang="en-US" altLang="ko-KR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201911454 </a:t>
            </a:r>
            <a:r>
              <a:rPr lang="ko-KR" altLang="en-US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김범규</a:t>
            </a:r>
            <a:endParaRPr lang="en-US" altLang="ko-KR" sz="20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202213205 </a:t>
            </a:r>
            <a:r>
              <a:rPr lang="ko-KR" altLang="en-US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박성제</a:t>
            </a:r>
            <a:endParaRPr lang="en-US" altLang="ko-KR" sz="20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202213356 </a:t>
            </a:r>
            <a:r>
              <a:rPr lang="ko-KR" altLang="en-US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이문빈</a:t>
            </a:r>
          </a:p>
        </p:txBody>
      </p:sp>
      <p:grpSp>
        <p:nvGrpSpPr>
          <p:cNvPr id="74" name="Decorative Circles">
            <a:extLst>
              <a:ext uri="{FF2B5EF4-FFF2-40B4-BE49-F238E27FC236}">
                <a16:creationId xmlns:a16="http://schemas.microsoft.com/office/drawing/2014/main" id="{87DC5ECA-BA48-42B8-B5DF-3561DAE2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68271" y="1901154"/>
            <a:ext cx="9049452" cy="847077"/>
            <a:chOff x="2768271" y="1901154"/>
            <a:chExt cx="9049452" cy="84707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DBDC0B-1F11-47FC-A116-E6796E7F1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59169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196B33-F412-4E7B-A5CD-7B94A59B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77683" y="201880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4D2990A-DB1E-4B21-BFFC-9AFC42A5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68271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2984656-9CAA-410A-AEB7-AB3DAC006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90988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422E61-EDC6-4628-99E8-6A6626FBB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24547" y="2281790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EF0976-B926-43FF-BF87-9DD04FAF6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4401" y="199874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Oval 2">
            <a:extLst>
              <a:ext uri="{FF2B5EF4-FFF2-40B4-BE49-F238E27FC236}">
                <a16:creationId xmlns:a16="http://schemas.microsoft.com/office/drawing/2014/main" id="{9B38358D-3EAD-4964-8A61-E7DF9F4D6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75B3D40C-E699-4A2F-A6AF-C9595B18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591" y="136523"/>
            <a:ext cx="2488333" cy="2488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44412-DD14-2319-1461-D8A08EBE6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5" r="16624" b="-1"/>
          <a:stretch/>
        </p:blipFill>
        <p:spPr>
          <a:xfrm>
            <a:off x="3758608" y="55816"/>
            <a:ext cx="3110327" cy="311032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86" name="Oval 3">
            <a:extLst>
              <a:ext uri="{FF2B5EF4-FFF2-40B4-BE49-F238E27FC236}">
                <a16:creationId xmlns:a16="http://schemas.microsoft.com/office/drawing/2014/main" id="{3E1473EE-EB51-460F-88CB-A89770EA1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118082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7F96C65-BB30-400F-97AA-169D08FC7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32" t="48375" r="13582" b="10444"/>
          <a:stretch/>
        </p:blipFill>
        <p:spPr>
          <a:xfrm flipH="1">
            <a:off x="7134037" y="0"/>
            <a:ext cx="4368276" cy="251293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08065C-CAB5-E4FB-B81D-8B0D22C3E2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r="8527" b="16211"/>
          <a:stretch/>
        </p:blipFill>
        <p:spPr>
          <a:xfrm>
            <a:off x="10665162" y="5352428"/>
            <a:ext cx="1526838" cy="1505572"/>
          </a:xfrm>
          <a:custGeom>
            <a:avLst/>
            <a:gdLst/>
            <a:ahLst/>
            <a:cxnLst/>
            <a:rect l="l" t="t" r="r" b="b"/>
            <a:pathLst>
              <a:path w="3182927" h="3638922">
                <a:moveTo>
                  <a:pt x="2030698" y="0"/>
                </a:moveTo>
                <a:cubicBezTo>
                  <a:pt x="2451269" y="0"/>
                  <a:pt x="2841979" y="127853"/>
                  <a:pt x="3166081" y="346811"/>
                </a:cubicBezTo>
                <a:lnTo>
                  <a:pt x="3182927" y="359409"/>
                </a:lnTo>
                <a:lnTo>
                  <a:pt x="3182927" y="3638922"/>
                </a:lnTo>
                <a:lnTo>
                  <a:pt x="794132" y="3638922"/>
                </a:lnTo>
                <a:lnTo>
                  <a:pt x="738985" y="3597684"/>
                </a:lnTo>
                <a:cubicBezTo>
                  <a:pt x="287668" y="3225224"/>
                  <a:pt x="0" y="2661556"/>
                  <a:pt x="0" y="2030698"/>
                </a:cubicBezTo>
                <a:cubicBezTo>
                  <a:pt x="0" y="909174"/>
                  <a:pt x="909174" y="0"/>
                  <a:pt x="2030698" y="0"/>
                </a:cubicBez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FDDF07-D0CC-4C3C-F08C-0FC0A3B8B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04" y="90078"/>
            <a:ext cx="253061" cy="22673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82A1C0AF-7A13-A748-C335-5533F4783A02}"/>
              </a:ext>
            </a:extLst>
          </p:cNvPr>
          <p:cNvSpPr txBox="1">
            <a:spLocks/>
          </p:cNvSpPr>
          <p:nvPr/>
        </p:nvSpPr>
        <p:spPr>
          <a:xfrm>
            <a:off x="3426942" y="4904730"/>
            <a:ext cx="1886830" cy="950715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중간발표</a:t>
            </a:r>
          </a:p>
        </p:txBody>
      </p:sp>
    </p:spTree>
    <p:extLst>
      <p:ext uri="{BB962C8B-B14F-4D97-AF65-F5344CB8AC3E}">
        <p14:creationId xmlns:p14="http://schemas.microsoft.com/office/powerpoint/2010/main" val="370867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FA990D-B41A-EDCF-7D92-42C1693C0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09" y="2377415"/>
            <a:ext cx="4952086" cy="2915057"/>
          </a:xfrm>
          <a:prstGeom prst="rect">
            <a:avLst/>
          </a:prstGeom>
        </p:spPr>
      </p:pic>
      <p:pic>
        <p:nvPicPr>
          <p:cNvPr id="9" name="그림 8" descr="텍스트, 연, 다채로운이(가) 표시된 사진&#10;&#10;자동 생성된 설명">
            <a:extLst>
              <a:ext uri="{FF2B5EF4-FFF2-40B4-BE49-F238E27FC236}">
                <a16:creationId xmlns:a16="http://schemas.microsoft.com/office/drawing/2014/main" id="{4B9375CD-9169-8A49-6E8B-CB98073CE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021" y="2377414"/>
            <a:ext cx="443927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4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72B-6531-93C3-853F-00C215B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대화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481F8-945C-D5FD-E0DC-4644FA38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265805"/>
            <a:ext cx="911669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37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72B-6531-93C3-853F-00C215B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대화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92E16-CBA2-65B9-220E-22C2CF7E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422589"/>
            <a:ext cx="844032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C979-B651-35FC-2715-07B99EF1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스폰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223AAD-3E5F-4FF1-C695-89ED414F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2" y="2764783"/>
            <a:ext cx="6574341" cy="27441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1988A2-DEDD-11B2-B8D4-FABDA693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12" y="2208179"/>
            <a:ext cx="5084656" cy="35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C979-B651-35FC-2715-07B99EF1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스폰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AD715-7F53-A945-3DA5-55710C3F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2901634"/>
            <a:ext cx="7944959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8A218-8F03-C8BF-C821-FB1FBCB8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풀링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9E462-66A2-C69C-9DB1-2B0EEE86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2343462"/>
            <a:ext cx="8287907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77F3B-6C20-1E4E-C96C-1D55A55E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스킬 코드</a:t>
            </a:r>
            <a:endParaRPr lang="ko-KR" altLang="en-US" sz="4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1D0114-E918-D142-B6C0-0E315A5A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933366"/>
            <a:ext cx="7887801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0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77F3B-6C20-1E4E-C96C-1D55A55E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스킬 코드</a:t>
            </a:r>
            <a:endParaRPr lang="ko-KR" altLang="en-US" sz="4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90636E-A537-D09A-F9A2-4E906AD5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61" y="2557307"/>
            <a:ext cx="979306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2B554-44F4-D10B-C7E2-4A84F407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586" y="2358191"/>
            <a:ext cx="2732079" cy="4351338"/>
          </a:xfrm>
        </p:spPr>
        <p:txBody>
          <a:bodyPr/>
          <a:lstStyle/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튜토리얼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매칭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인스턴스맵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레벨업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스킬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일부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근거리 몬스터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410A9-BF75-CFEB-3605-D1F95029B00E}"/>
              </a:ext>
            </a:extLst>
          </p:cNvPr>
          <p:cNvSpPr txBox="1"/>
          <p:nvPr/>
        </p:nvSpPr>
        <p:spPr>
          <a:xfrm>
            <a:off x="1985319" y="145520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구현된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7FE28-A611-DF8E-1FF2-E91353F267BF}"/>
              </a:ext>
            </a:extLst>
          </p:cNvPr>
          <p:cNvSpPr txBox="1"/>
          <p:nvPr/>
        </p:nvSpPr>
        <p:spPr>
          <a:xfrm>
            <a:off x="6096000" y="1455203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구현 필요한 것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680080-88B4-A01A-FC51-2D912BE8084C}"/>
              </a:ext>
            </a:extLst>
          </p:cNvPr>
          <p:cNvSpPr txBox="1">
            <a:spLocks/>
          </p:cNvSpPr>
          <p:nvPr/>
        </p:nvSpPr>
        <p:spPr>
          <a:xfrm>
            <a:off x="6096000" y="2358191"/>
            <a:ext cx="2732079" cy="43513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원거리 몬스터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스킬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레벨 디자인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DB,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상점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랭킹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업적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보스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직업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525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20A5B-4508-5594-7E40-479FF6CC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개발 계획</a:t>
            </a: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80C21C22-5747-9420-E032-B359FD3F2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431549"/>
              </p:ext>
            </p:extLst>
          </p:nvPr>
        </p:nvGraphicFramePr>
        <p:xfrm>
          <a:off x="1752982" y="2986559"/>
          <a:ext cx="6468381" cy="1955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3620">
                  <a:extLst>
                    <a:ext uri="{9D8B030D-6E8A-4147-A177-3AD203B41FA5}">
                      <a16:colId xmlns:a16="http://schemas.microsoft.com/office/drawing/2014/main" val="1658589603"/>
                    </a:ext>
                  </a:extLst>
                </a:gridCol>
                <a:gridCol w="4514761">
                  <a:extLst>
                    <a:ext uri="{9D8B030D-6E8A-4147-A177-3AD203B41FA5}">
                      <a16:colId xmlns:a16="http://schemas.microsoft.com/office/drawing/2014/main" val="1526920046"/>
                    </a:ext>
                  </a:extLst>
                </a:gridCol>
              </a:tblGrid>
              <a:tr h="6515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김범규</a:t>
                      </a:r>
                      <a:endParaRPr lang="ko-KR" altLang="en-US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DB,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상점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랭킹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19791"/>
                  </a:ext>
                </a:extLst>
              </a:tr>
              <a:tr h="65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박성제</a:t>
                      </a:r>
                      <a:endParaRPr lang="ko-KR" altLang="en-US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리소스 관리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레벨 디자인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아이템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120170"/>
                  </a:ext>
                </a:extLst>
              </a:tr>
              <a:tr h="65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이문빈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스킬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보스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430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8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CEF90-B965-7795-B6B4-2CE5DFEA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089E4-8389-8BEE-8E52-E329B2F6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게임 소개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순서도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구조도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진행 상황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계획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Q&amp;A</a:t>
            </a: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119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7F2A-4E90-A48C-1245-68B96F45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D089E-812B-5160-8D51-E0B37A7E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69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18781BA-EBBD-4A0A-50F4-DB7B1B170E17}"/>
              </a:ext>
            </a:extLst>
          </p:cNvPr>
          <p:cNvSpPr/>
          <p:nvPr/>
        </p:nvSpPr>
        <p:spPr>
          <a:xfrm>
            <a:off x="4357816" y="444843"/>
            <a:ext cx="1738184" cy="807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랜덤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0E05E9-3AB4-6F68-F973-212AD34D9B2B}"/>
              </a:ext>
            </a:extLst>
          </p:cNvPr>
          <p:cNvSpPr/>
          <p:nvPr/>
        </p:nvSpPr>
        <p:spPr>
          <a:xfrm>
            <a:off x="9252112" y="1849395"/>
            <a:ext cx="1738184" cy="807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칼날</a:t>
            </a:r>
            <a:endParaRPr lang="en-US" altLang="ko-KR"/>
          </a:p>
          <a:p>
            <a:pPr algn="ctr"/>
            <a:r>
              <a:rPr lang="en-US" altLang="ko-KR"/>
              <a:t>0.2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807A58-ACEF-A9BA-6B08-8808DD8F08FF}"/>
              </a:ext>
            </a:extLst>
          </p:cNvPr>
          <p:cNvSpPr/>
          <p:nvPr/>
        </p:nvSpPr>
        <p:spPr>
          <a:xfrm>
            <a:off x="2848232" y="1849395"/>
            <a:ext cx="1738184" cy="807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나비</a:t>
            </a:r>
            <a:endParaRPr lang="en-US" altLang="ko-KR"/>
          </a:p>
          <a:p>
            <a:pPr algn="ctr"/>
            <a:r>
              <a:rPr lang="en-US" altLang="ko-KR"/>
              <a:t>0.2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0330E6-F85D-B0DA-3552-636170EF4D8B}"/>
              </a:ext>
            </a:extLst>
          </p:cNvPr>
          <p:cNvSpPr/>
          <p:nvPr/>
        </p:nvSpPr>
        <p:spPr>
          <a:xfrm>
            <a:off x="733169" y="1849395"/>
            <a:ext cx="1738184" cy="807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소환수</a:t>
            </a:r>
            <a:endParaRPr lang="en-US" altLang="ko-KR"/>
          </a:p>
          <a:p>
            <a:pPr algn="ctr"/>
            <a:r>
              <a:rPr lang="en-US" altLang="ko-KR"/>
              <a:t>0.1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1ADB2C-C02B-B7D8-7DC4-A559518BDD63}"/>
              </a:ext>
            </a:extLst>
          </p:cNvPr>
          <p:cNvSpPr/>
          <p:nvPr/>
        </p:nvSpPr>
        <p:spPr>
          <a:xfrm>
            <a:off x="5045681" y="1849395"/>
            <a:ext cx="1738184" cy="807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레이저</a:t>
            </a:r>
            <a:endParaRPr lang="en-US" altLang="ko-KR"/>
          </a:p>
          <a:p>
            <a:pPr algn="ctr"/>
            <a:r>
              <a:rPr lang="en-US" altLang="ko-KR"/>
              <a:t>0.1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A47144-9A01-9E85-73F7-C9E22B3B379A}"/>
              </a:ext>
            </a:extLst>
          </p:cNvPr>
          <p:cNvSpPr/>
          <p:nvPr/>
        </p:nvSpPr>
        <p:spPr>
          <a:xfrm>
            <a:off x="7146320" y="1849395"/>
            <a:ext cx="1738184" cy="807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몸박</a:t>
            </a:r>
            <a:endParaRPr lang="en-US" altLang="ko-KR"/>
          </a:p>
          <a:p>
            <a:pPr algn="ctr"/>
            <a:r>
              <a:rPr lang="en-US" altLang="ko-KR"/>
              <a:t>0.1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680853-B0E4-B6CC-D5F8-67060AB197DA}"/>
              </a:ext>
            </a:extLst>
          </p:cNvPr>
          <p:cNvSpPr/>
          <p:nvPr/>
        </p:nvSpPr>
        <p:spPr>
          <a:xfrm>
            <a:off x="4252090" y="4313566"/>
            <a:ext cx="1738184" cy="8073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r>
              <a:rPr lang="ko-KR" altLang="en-US"/>
              <a:t>페</a:t>
            </a:r>
          </a:p>
        </p:txBody>
      </p:sp>
    </p:spTree>
    <p:extLst>
      <p:ext uri="{BB962C8B-B14F-4D97-AF65-F5344CB8AC3E}">
        <p14:creationId xmlns:p14="http://schemas.microsoft.com/office/powerpoint/2010/main" val="3693103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5" name="Rectangle 2058">
            <a:extLst>
              <a:ext uri="{FF2B5EF4-FFF2-40B4-BE49-F238E27FC236}">
                <a16:creationId xmlns:a16="http://schemas.microsoft.com/office/drawing/2014/main" id="{7D0C7BAC-A9A7-4A90-8672-2EBEC5D6C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Rectangle 2060">
            <a:extLst>
              <a:ext uri="{FF2B5EF4-FFF2-40B4-BE49-F238E27FC236}">
                <a16:creationId xmlns:a16="http://schemas.microsoft.com/office/drawing/2014/main" id="{F596CC8E-63AE-4FBB-B170-725D8CC8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BCCD8-7138-54FF-300E-8D4C37D8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 fontScale="92500" lnSpcReduction="20000"/>
          </a:bodyPr>
          <a:lstStyle/>
          <a:p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제목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메이플 서바이벌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장르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캐주얼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액션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핵앤슬래시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윈도우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안드로이드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/iOS</a:t>
            </a:r>
          </a:p>
          <a:p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/2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플레이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40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탑다운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시점에서 몰려오는 적을</a:t>
            </a:r>
            <a:b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처치하며 성장하는 게임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087" name="decorative circles">
            <a:extLst>
              <a:ext uri="{FF2B5EF4-FFF2-40B4-BE49-F238E27FC236}">
                <a16:creationId xmlns:a16="http://schemas.microsoft.com/office/drawing/2014/main" id="{844DB1CD-B507-4DAC-B2EA-076521D3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2088" name="Oval 2063">
              <a:extLst>
                <a:ext uri="{FF2B5EF4-FFF2-40B4-BE49-F238E27FC236}">
                  <a16:creationId xmlns:a16="http://schemas.microsoft.com/office/drawing/2014/main" id="{118375C6-0D3C-4E5F-94B3-7EF5BAF06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Oval 2064">
              <a:extLst>
                <a:ext uri="{FF2B5EF4-FFF2-40B4-BE49-F238E27FC236}">
                  <a16:creationId xmlns:a16="http://schemas.microsoft.com/office/drawing/2014/main" id="{C59FFDA2-3384-4F42-90FE-F082B0578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Oval 2065">
              <a:extLst>
                <a:ext uri="{FF2B5EF4-FFF2-40B4-BE49-F238E27FC236}">
                  <a16:creationId xmlns:a16="http://schemas.microsoft.com/office/drawing/2014/main" id="{27BA1C62-77DC-4AFA-A864-2FCD22EE6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Oval 2066">
              <a:extLst>
                <a:ext uri="{FF2B5EF4-FFF2-40B4-BE49-F238E27FC236}">
                  <a16:creationId xmlns:a16="http://schemas.microsoft.com/office/drawing/2014/main" id="{06170D3A-AB46-45E9-84C7-F7612F207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Oval 2067">
              <a:extLst>
                <a:ext uri="{FF2B5EF4-FFF2-40B4-BE49-F238E27FC236}">
                  <a16:creationId xmlns:a16="http://schemas.microsoft.com/office/drawing/2014/main" id="{DD7FF505-A555-4D6E-87E1-2179E753B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3" name="Oval 2068">
              <a:extLst>
                <a:ext uri="{FF2B5EF4-FFF2-40B4-BE49-F238E27FC236}">
                  <a16:creationId xmlns:a16="http://schemas.microsoft.com/office/drawing/2014/main" id="{A9E4792C-A3A6-40F9-B0F4-505095EE6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Download Magic Survival android on PC">
            <a:extLst>
              <a:ext uri="{FF2B5EF4-FFF2-40B4-BE49-F238E27FC236}">
                <a16:creationId xmlns:a16="http://schemas.microsoft.com/office/drawing/2014/main" id="{F1AEA1F6-CAB0-52B7-A86B-F60F47C86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9" b="2540"/>
          <a:stretch/>
        </p:blipFill>
        <p:spPr bwMode="auto">
          <a:xfrm>
            <a:off x="7181865" y="262975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ampire Survivors' creator just wanted something to play at the weekend |  Rock Paper Shotgun">
            <a:extLst>
              <a:ext uri="{FF2B5EF4-FFF2-40B4-BE49-F238E27FC236}">
                <a16:creationId xmlns:a16="http://schemas.microsoft.com/office/drawing/2014/main" id="{E32DAEE9-B15F-B584-89E8-DB7F1F8C9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73"/>
          <a:stretch/>
        </p:blipFill>
        <p:spPr bwMode="auto">
          <a:xfrm>
            <a:off x="9148852" y="3890061"/>
            <a:ext cx="3043153" cy="2967943"/>
          </a:xfrm>
          <a:custGeom>
            <a:avLst/>
            <a:gdLst/>
            <a:ahLst/>
            <a:cxnLst/>
            <a:rect l="l" t="t" r="r" b="b"/>
            <a:pathLst>
              <a:path w="3043153" h="2967943">
                <a:moveTo>
                  <a:pt x="1773859" y="0"/>
                </a:moveTo>
                <a:cubicBezTo>
                  <a:pt x="2263696" y="0"/>
                  <a:pt x="2707161" y="198546"/>
                  <a:pt x="3028166" y="519551"/>
                </a:cubicBezTo>
                <a:lnTo>
                  <a:pt x="3043153" y="536041"/>
                </a:lnTo>
                <a:lnTo>
                  <a:pt x="3043153" y="2967943"/>
                </a:lnTo>
                <a:lnTo>
                  <a:pt x="464817" y="2967943"/>
                </a:lnTo>
                <a:lnTo>
                  <a:pt x="405063" y="2902197"/>
                </a:lnTo>
                <a:cubicBezTo>
                  <a:pt x="152012" y="2595570"/>
                  <a:pt x="0" y="2202466"/>
                  <a:pt x="0" y="1773859"/>
                </a:cubicBezTo>
                <a:cubicBezTo>
                  <a:pt x="0" y="794184"/>
                  <a:pt x="794184" y="0"/>
                  <a:pt x="17738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6D99286-1AD7-6DE5-C4EC-F91699EB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6837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9478F-F249-3500-B9D2-4AF7260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83C5F-CC8C-3024-5B87-0AA53CA8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26" y="867849"/>
            <a:ext cx="2336148" cy="56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31BCA0-B3F9-A416-655D-4029DF22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71" y="0"/>
            <a:ext cx="663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13029A-F729-733A-0655-E6D77053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87" y="1380091"/>
            <a:ext cx="9768415" cy="50690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940370-2598-09AD-449A-BCE1AAE9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구조도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3584A-E817-8663-105D-56FEA6568BE4}"/>
              </a:ext>
            </a:extLst>
          </p:cNvPr>
          <p:cNvSpPr txBox="1"/>
          <p:nvPr/>
        </p:nvSpPr>
        <p:spPr>
          <a:xfrm>
            <a:off x="2850291" y="24225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3CD9E-9AF0-84D1-6099-CECFC554EA74}"/>
              </a:ext>
            </a:extLst>
          </p:cNvPr>
          <p:cNvSpPr txBox="1"/>
          <p:nvPr/>
        </p:nvSpPr>
        <p:spPr>
          <a:xfrm>
            <a:off x="4125599" y="365495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E1634-C089-A43D-37EB-E695AF14F0EF}"/>
              </a:ext>
            </a:extLst>
          </p:cNvPr>
          <p:cNvSpPr txBox="1"/>
          <p:nvPr/>
        </p:nvSpPr>
        <p:spPr>
          <a:xfrm>
            <a:off x="8615032" y="48301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F71BB-EC46-AD88-7FC5-949DA3A683B9}"/>
              </a:ext>
            </a:extLst>
          </p:cNvPr>
          <p:cNvSpPr txBox="1"/>
          <p:nvPr/>
        </p:nvSpPr>
        <p:spPr>
          <a:xfrm>
            <a:off x="8625014" y="247979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50EDD-20F5-9111-D8A5-6B12F01BF810}"/>
              </a:ext>
            </a:extLst>
          </p:cNvPr>
          <p:cNvSpPr txBox="1"/>
          <p:nvPr/>
        </p:nvSpPr>
        <p:spPr>
          <a:xfrm>
            <a:off x="4125600" y="48301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89EF9-3172-75B7-57D7-1C51B7EC8D71}"/>
              </a:ext>
            </a:extLst>
          </p:cNvPr>
          <p:cNvSpPr txBox="1"/>
          <p:nvPr/>
        </p:nvSpPr>
        <p:spPr>
          <a:xfrm>
            <a:off x="8615031" y="36453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CF087-2B99-01DA-E3A7-734408A88861}"/>
              </a:ext>
            </a:extLst>
          </p:cNvPr>
          <p:cNvSpPr txBox="1"/>
          <p:nvPr/>
        </p:nvSpPr>
        <p:spPr>
          <a:xfrm>
            <a:off x="9943070" y="5477909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…</a:t>
            </a:r>
            <a:endParaRPr lang="ko-KR" altLang="en-US" sz="360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1F56FC-CFC3-5104-A5CE-4EF5348064D0}"/>
              </a:ext>
            </a:extLst>
          </p:cNvPr>
          <p:cNvCxnSpPr>
            <a:cxnSpLocks/>
          </p:cNvCxnSpPr>
          <p:nvPr/>
        </p:nvCxnSpPr>
        <p:spPr>
          <a:xfrm>
            <a:off x="5848865" y="634314"/>
            <a:ext cx="0" cy="599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5F885F-9D2C-8FA0-A452-58CBEF2C01B1}"/>
              </a:ext>
            </a:extLst>
          </p:cNvPr>
          <p:cNvSpPr txBox="1"/>
          <p:nvPr/>
        </p:nvSpPr>
        <p:spPr>
          <a:xfrm>
            <a:off x="4341341" y="86080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Server Side</a:t>
            </a:r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4F8707-6882-6BE3-93C0-82450A7EDD95}"/>
              </a:ext>
            </a:extLst>
          </p:cNvPr>
          <p:cNvSpPr txBox="1"/>
          <p:nvPr/>
        </p:nvSpPr>
        <p:spPr>
          <a:xfrm>
            <a:off x="6022370" y="86080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Client Side</a:t>
            </a:r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33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9ADA-3F52-D19C-C3CC-19DDE08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계획 변경사항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AACEE-D779-B567-E263-2C615C45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최초로 스킬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레벨 달성시 액티브 스킬 획득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스테이지 구성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‘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일반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보스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무한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’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으로 단순화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상점 기능 추가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필드 아이템 추가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직업 추가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92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984C4-CED1-ACDC-0097-6D687D2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98" y="1744458"/>
            <a:ext cx="8445604" cy="448942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0AA7438-E1D4-5F97-EE70-55B0ABBC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05946"/>
            <a:ext cx="10659110" cy="1325563"/>
          </a:xfrm>
        </p:spPr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228316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leStory Worlds-왑테 2022-11-01 23-44-59_Trim">
            <a:hlinkClick r:id="" action="ppaction://media"/>
            <a:extLst>
              <a:ext uri="{FF2B5EF4-FFF2-40B4-BE49-F238E27FC236}">
                <a16:creationId xmlns:a16="http://schemas.microsoft.com/office/drawing/2014/main" id="{D6FC931F-C972-C279-972A-2602F74BB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845" y="1255413"/>
            <a:ext cx="7728310" cy="434717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8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C2F32"/>
      </a:dk2>
      <a:lt2>
        <a:srgbClr val="F3F3F0"/>
      </a:lt2>
      <a:accent1>
        <a:srgbClr val="453BE9"/>
      </a:accent1>
      <a:accent2>
        <a:srgbClr val="175BD5"/>
      </a:accent2>
      <a:accent3>
        <a:srgbClr val="27BAE4"/>
      </a:accent3>
      <a:accent4>
        <a:srgbClr val="15C2A1"/>
      </a:accent4>
      <a:accent5>
        <a:srgbClr val="23C562"/>
      </a:accent5>
      <a:accent6>
        <a:srgbClr val="1AC816"/>
      </a:accent6>
      <a:hlink>
        <a:srgbClr val="349E6F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0368BC-359B-4539-B9C4-F3E3B09456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96FD82-5389-4F41-B69C-5C4EF36EB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D972B-6AA0-4907-8211-78EF36B3D150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b742ef55-5b73-48b8-9e5a-be290748a8af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183</Words>
  <Application>Microsoft Office PowerPoint</Application>
  <PresentationFormat>와이드스크린</PresentationFormat>
  <Paragraphs>81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Microsoft GothicNeo</vt:lpstr>
      <vt:lpstr>Microsoft GothicNeo Light</vt:lpstr>
      <vt:lpstr>맑은 고딕</vt:lpstr>
      <vt:lpstr>맑은 고딕 Semilight</vt:lpstr>
      <vt:lpstr>Arial</vt:lpstr>
      <vt:lpstr>ConfettiVTI</vt:lpstr>
      <vt:lpstr>Game Team 1</vt:lpstr>
      <vt:lpstr>개요</vt:lpstr>
      <vt:lpstr>게임 소개</vt:lpstr>
      <vt:lpstr>순서도</vt:lpstr>
      <vt:lpstr>PowerPoint 프레젠테이션</vt:lpstr>
      <vt:lpstr>구조도</vt:lpstr>
      <vt:lpstr>계획 변경사항</vt:lpstr>
      <vt:lpstr>진행상황</vt:lpstr>
      <vt:lpstr>PowerPoint 프레젠테이션</vt:lpstr>
      <vt:lpstr>PowerPoint 프레젠테이션</vt:lpstr>
      <vt:lpstr>튜토리얼 대화 코드</vt:lpstr>
      <vt:lpstr>튜토리얼 대화 코드</vt:lpstr>
      <vt:lpstr>몬스터 스폰 코드</vt:lpstr>
      <vt:lpstr>몬스터 스폰 코드</vt:lpstr>
      <vt:lpstr>오브젝트 풀링 코드</vt:lpstr>
      <vt:lpstr>스킬 코드</vt:lpstr>
      <vt:lpstr>스킬 코드</vt:lpstr>
      <vt:lpstr>PowerPoint 프레젠테이션</vt:lpstr>
      <vt:lpstr>개발 계획</vt:lpstr>
      <vt:lpstr>Q&amp;A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메이플스토리: 월드</dc:title>
  <dc:creator>이문빈</dc:creator>
  <cp:lastModifiedBy>이문빈</cp:lastModifiedBy>
  <cp:revision>36</cp:revision>
  <dcterms:created xsi:type="dcterms:W3CDTF">2022-09-11T23:11:31Z</dcterms:created>
  <dcterms:modified xsi:type="dcterms:W3CDTF">2022-11-22T05:37:10Z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